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5"/>
  </p:notesMasterIdLst>
  <p:sldIdLst>
    <p:sldId id="257" r:id="rId3"/>
    <p:sldId id="269" r:id="rId4"/>
    <p:sldId id="275" r:id="rId5"/>
    <p:sldId id="265" r:id="rId6"/>
    <p:sldId id="288" r:id="rId7"/>
    <p:sldId id="289" r:id="rId8"/>
    <p:sldId id="290" r:id="rId9"/>
    <p:sldId id="291" r:id="rId10"/>
    <p:sldId id="287" r:id="rId11"/>
    <p:sldId id="292" r:id="rId12"/>
    <p:sldId id="284" r:id="rId13"/>
    <p:sldId id="28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10/04/2018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topo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bonito,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navbar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22409818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A88D-8A32-4CFE-AC10-743A2AC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5" y="1370736"/>
            <a:ext cx="7681251" cy="49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COMPONENTES?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view/template.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página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juntas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 PRINCIPAL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A6A32-5B6F-4491-A220-6CB8563C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1" y="2298356"/>
            <a:ext cx="9327412" cy="39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8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840259" y="554400"/>
            <a:ext cx="1083275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INTRODUÇÃO A CRIAÇÃO DE COMPONENTES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00339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as boas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nome.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decorator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@Component()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6183C-FA19-479D-A6AA-70B41C85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15" y="4370722"/>
            <a:ext cx="3723176" cy="1997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15FB3CF-25D1-41F2-B3F1-DF7B1D4FA88F}"/>
              </a:ext>
            </a:extLst>
          </p:cNvPr>
          <p:cNvGrpSpPr/>
          <p:nvPr/>
        </p:nvGrpSpPr>
        <p:grpSpPr>
          <a:xfrm>
            <a:off x="9476492" y="4497447"/>
            <a:ext cx="2349509" cy="1743842"/>
            <a:chOff x="7802542" y="4288339"/>
            <a:chExt cx="2349509" cy="17438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5E7AD-623F-410D-B983-B78E9B16C645}"/>
                </a:ext>
              </a:extLst>
            </p:cNvPr>
            <p:cNvSpPr/>
            <p:nvPr/>
          </p:nvSpPr>
          <p:spPr>
            <a:xfrm>
              <a:off x="8091221" y="4470814"/>
              <a:ext cx="2060830" cy="156136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aphic 10" descr="Information">
              <a:extLst>
                <a:ext uri="{FF2B5EF4-FFF2-40B4-BE49-F238E27FC236}">
                  <a16:creationId xmlns:a16="http://schemas.microsoft.com/office/drawing/2014/main" id="{3C26FA67-316E-478C-86D5-4AA66AD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42" y="4288339"/>
              <a:ext cx="454269" cy="4542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FBB64-0F15-4868-AD97-7971740F6513}"/>
                </a:ext>
              </a:extLst>
            </p:cNvPr>
            <p:cNvSpPr txBox="1"/>
            <p:nvPr/>
          </p:nvSpPr>
          <p:spPr>
            <a:xfrm>
              <a:off x="8256811" y="4611491"/>
              <a:ext cx="1733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chemeClr val="accent4"/>
                  </a:solidFill>
                </a:rPr>
                <a:t>Apêndice</a:t>
              </a:r>
              <a:r>
                <a:rPr lang="en-US" sz="1200" b="1" dirty="0">
                  <a:solidFill>
                    <a:schemeClr val="accent4"/>
                  </a:solidFill>
                </a:rPr>
                <a:t>: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Lembre</a:t>
              </a:r>
              <a:r>
                <a:rPr lang="en-US" sz="1200" b="1" dirty="0">
                  <a:solidFill>
                    <a:schemeClr val="accent4"/>
                  </a:solidFill>
                </a:rPr>
                <a:t>-se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verificar</a:t>
              </a:r>
              <a:r>
                <a:rPr lang="en-US" sz="1200" b="1" dirty="0">
                  <a:solidFill>
                    <a:schemeClr val="accent4"/>
                  </a:solidFill>
                </a:rPr>
                <a:t> o Style Guide e o Best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Pratices</a:t>
              </a:r>
              <a:r>
                <a:rPr lang="en-US" sz="1200" b="1" dirty="0">
                  <a:solidFill>
                    <a:schemeClr val="accent4"/>
                  </a:solidFill>
                </a:rPr>
                <a:t> para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entender</a:t>
              </a:r>
              <a:r>
                <a:rPr lang="en-US" sz="1200" b="1" dirty="0">
                  <a:solidFill>
                    <a:schemeClr val="accent4"/>
                  </a:solidFill>
                </a:rPr>
                <a:t>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melhor</a:t>
              </a:r>
              <a:r>
                <a:rPr lang="en-US" sz="1200" b="1" dirty="0">
                  <a:solidFill>
                    <a:schemeClr val="accent4"/>
                  </a:solidFill>
                </a:rPr>
                <a:t> as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convenções</a:t>
              </a:r>
              <a:r>
                <a:rPr lang="en-US" sz="1200" b="1" dirty="0">
                  <a:solidFill>
                    <a:schemeClr val="accent4"/>
                  </a:solidFill>
                </a:rPr>
                <a:t>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nomemclatura</a:t>
              </a:r>
              <a:r>
                <a:rPr lang="en-US" sz="1200" b="1" dirty="0">
                  <a:solidFill>
                    <a:schemeClr val="accent4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0171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mETADADOS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'app-root’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indica qual será o nome utilizado para instanciar o componente no template. Pode ser instanciado como: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Tag:  selector: 'app-topo’  - &lt;app-topo&gt;&lt;/app-topo&gt;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'.app-topo’ - &lt;div class="app-topo"&gt;&lt;/div&gt;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tributo: selector: '[app-topo]’ - &lt;div app-topo&gt;&lt;/div&gt;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templateUrl: './app.component.html’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 de view/template do componente. Sempre que criamos um componente é importante ter um template associado a ele.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styleUrls: ['./app.component.scss’]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arquivos de estilo do componente.</a:t>
            </a:r>
          </a:p>
        </p:txBody>
      </p:sp>
    </p:spTree>
    <p:extLst>
      <p:ext uri="{BB962C8B-B14F-4D97-AF65-F5344CB8AC3E}">
        <p14:creationId xmlns:p14="http://schemas.microsoft.com/office/powerpoint/2010/main" val="3087297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CICLO DE VIDA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ngOnChanges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constructor,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capturer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ngDoCheck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ngAfterViewChecked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ngOnDestroy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A1BD9-49F5-4A48-B7F4-43B7074F02D1}"/>
              </a:ext>
            </a:extLst>
          </p:cNvPr>
          <p:cNvGrpSpPr/>
          <p:nvPr/>
        </p:nvGrpSpPr>
        <p:grpSpPr>
          <a:xfrm>
            <a:off x="4003155" y="5647758"/>
            <a:ext cx="4781549" cy="907939"/>
            <a:chOff x="4003155" y="5647758"/>
            <a:chExt cx="4781549" cy="9079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22B8E-ABD7-472A-AF61-FA2E51AE9DC7}"/>
                </a:ext>
              </a:extLst>
            </p:cNvPr>
            <p:cNvSpPr/>
            <p:nvPr/>
          </p:nvSpPr>
          <p:spPr>
            <a:xfrm>
              <a:off x="4291834" y="5830233"/>
              <a:ext cx="4492870" cy="67694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E91221D0-83EC-4940-B408-9718BBD9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3155" y="564775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2B089-C434-4803-8325-6E14DD7A7A00}"/>
                </a:ext>
              </a:extLst>
            </p:cNvPr>
            <p:cNvSpPr txBox="1"/>
            <p:nvPr/>
          </p:nvSpPr>
          <p:spPr>
            <a:xfrm>
              <a:off x="4457424" y="5909366"/>
              <a:ext cx="421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</a:t>
              </a:r>
              <a:r>
                <a:rPr lang="en-US" sz="1200" b="1" dirty="0" err="1">
                  <a:solidFill>
                    <a:srgbClr val="FFC000"/>
                  </a:solidFill>
                </a:rPr>
                <a:t>LifeCycle</a:t>
              </a:r>
              <a:r>
                <a:rPr lang="en-US" sz="1200" b="1" dirty="0">
                  <a:solidFill>
                    <a:srgbClr val="FFC000"/>
                  </a:solidFill>
                </a:rPr>
                <a:t> Hooks no Style Guide do angular.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97507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topo.component.ts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topo.component.html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core do Angular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import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695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133</cp:revision>
  <dcterms:created xsi:type="dcterms:W3CDTF">2018-03-08T20:56:03Z</dcterms:created>
  <dcterms:modified xsi:type="dcterms:W3CDTF">2018-04-10T21:42:33Z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